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4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198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Resolve AI: Your Personal Mental Wellness Companion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89797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HackOrbit 2025! We are Team DECODE, and we're thrilled to present Resolve AI, an innovative solution designed to empower individuals in their mental wellness journey. Leveraging cutting-edge AI, Resolve AI offers proactive and personalized support, bridging the gap in accessible mental healthcare.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442555"/>
            <a:ext cx="20117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HACKORBIT 2025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643771" y="854869"/>
            <a:ext cx="11605022" cy="50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Addressing the Mental Health Crisis with AI for Social Good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43771" y="1743789"/>
            <a:ext cx="6475095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rise in mental health issues, particularly among youth and remote professionals, highlights a critical gap in support. Limited access to therapists and specialized services often means early symptoms go unnoticed, exacerbating long-term challenges.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43771" y="2918698"/>
            <a:ext cx="6475095" cy="77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There's an urgent, unmet need for scalable, accessible, and AI-driven systems that can proactively assist individuals in monitoring and improving their mental well-being, fostering a healthier society.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743789"/>
            <a:ext cx="6475095" cy="6475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539234"/>
            <a:ext cx="9404033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Resolve AI: Your Virtual Mental Health Companion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84384" y="1906905"/>
            <a:ext cx="9404033" cy="1314331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8454" y="2090976"/>
            <a:ext cx="289500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Conversations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8454" y="2472571"/>
            <a:ext cx="903589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 AI initiates supportive dialogues using advanced Natural Language Processing (NLP) and Emotion AI, creating a safe space for users to express themselves freely.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84384" y="3397687"/>
            <a:ext cx="9404033" cy="1314331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8454" y="3581757"/>
            <a:ext cx="273022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Symptom Detection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68454" y="3963353"/>
            <a:ext cx="903589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sophisticated sentiment analysis, Resolve AI identifies subtle signs of stress, anxiety, or depression in user interactions, allowing for timely intervention.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84384" y="4888468"/>
            <a:ext cx="9404033" cy="1314331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8454" y="5072539"/>
            <a:ext cx="247900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Self-Care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68454" y="5454134"/>
            <a:ext cx="903589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user input and detected emotional states, Resolve AI provides tailored self-care suggestions rooted in Cognitive Behavioral Therapy (CBT) principles.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84384" y="6379250"/>
            <a:ext cx="9404033" cy="1314331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8454" y="6563320"/>
            <a:ext cx="2206228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Crisis Intervention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68454" y="6944916"/>
            <a:ext cx="903589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situations of high emotional distress, Resolve AI is programmed to alert designated caregivers or recommend immediate professional help, ensuring user safety.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778"/>
            <a:ext cx="130428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Resolve AI: How It Works - A Seamless Journey to Well-being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2295"/>
            <a:ext cx="893088" cy="10716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65471" y="235088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Interaction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65471" y="2737009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engages with Resolve AI via text or voice, sharing thoughts and feelings in a secure environment.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43977"/>
            <a:ext cx="893088" cy="1071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5471" y="3422571"/>
            <a:ext cx="32638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Emotion &amp; Sentiment Analysis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65471" y="3808690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and Emotion AI process user input to identify emotional states, stress indicators, and potential mental health concerns.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5658"/>
            <a:ext cx="893088" cy="1071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65471" y="4494252"/>
            <a:ext cx="396478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Insights &amp; Suggestions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65471" y="4880372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 AI generates tailored self-care activities, CBT-based exercises, and mood tracking insights based on the analysis.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87340"/>
            <a:ext cx="893088" cy="1071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65471" y="5565934"/>
            <a:ext cx="323147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Feedback &amp; Support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65471" y="5952053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continuously learns from user engagement, refining its responses and recommendations for ongoing, personalized support.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59022"/>
            <a:ext cx="893088" cy="10716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65471" y="6637615"/>
            <a:ext cx="375177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Crisis Alert &amp; Professional Referral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65471" y="7023735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critical situations, Resolve AI can trigger alerts to caregivers or provide direct referrals to mental health professionals.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C7E0ED-00DF-4D67-C1A9-03491B5F3542}"/>
              </a:ext>
            </a:extLst>
          </p:cNvPr>
          <p:cNvSpPr/>
          <p:nvPr/>
        </p:nvSpPr>
        <p:spPr>
          <a:xfrm>
            <a:off x="12623180" y="7575308"/>
            <a:ext cx="1873405" cy="56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675"/>
            <a:ext cx="12930902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Resolve AI: Innovative Features for Comprehensive Support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1027"/>
            <a:ext cx="535781" cy="535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310051"/>
            <a:ext cx="245030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Empathetic AI Chatbot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696170"/>
            <a:ext cx="640973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chatbot is designed to understand nuances of human emotion, providing truly empathetic and supportive conversations.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762" y="1551027"/>
            <a:ext cx="535781" cy="5357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6762" y="2310051"/>
            <a:ext cx="297203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Mood Journaling &amp; Insights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26762" y="2696170"/>
            <a:ext cx="640984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daily moods with intuitive journaling and visualize trends to gain deeper insights into emotional patterns over time.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14155"/>
            <a:ext cx="535781" cy="5357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473178"/>
            <a:ext cx="313539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Wellness Paths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93790" y="4859298"/>
            <a:ext cx="640973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customized recommendations for mindfulness, stress reduction, and well-being activities based on individual needs.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762" y="3714155"/>
            <a:ext cx="535781" cy="5357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6762" y="4473178"/>
            <a:ext cx="31848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Voice Interaction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426762" y="4859298"/>
            <a:ext cx="640984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 AI supports multiple languages and voice-based interactions, enhancing accessibility and ease of use for diverse users.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77282"/>
            <a:ext cx="535781" cy="5357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636306"/>
            <a:ext cx="297001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Feedback System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793790" y="7022425"/>
            <a:ext cx="640973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continuously learns from user interactions, evolving its responses and support mechanisms for ever-improving personalization.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762" y="5877282"/>
            <a:ext cx="535781" cy="53578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6762" y="663630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Crisis Alert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7426762" y="7022425"/>
            <a:ext cx="640984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alert mechanism is in place to detect severe emotional distress and safely notify designated contacts or emergency services.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45D33D-3ECF-8B85-6E14-7C1C013603A4}"/>
              </a:ext>
            </a:extLst>
          </p:cNvPr>
          <p:cNvSpPr/>
          <p:nvPr/>
        </p:nvSpPr>
        <p:spPr>
          <a:xfrm>
            <a:off x="12623180" y="7575308"/>
            <a:ext cx="1873405" cy="56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130428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Navigating Challenges: Addressing Limitations and Showstoppers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2019300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219" y="2080617"/>
            <a:ext cx="381964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Connection is Irreplaceable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374219" y="2466737"/>
            <a:ext cx="1246239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Resolve AI provides robust support, it is not intended to fully replace human therapists for complex mental health conditions. It serves as a complementary tool.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93790" y="3395424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74219" y="3456742"/>
            <a:ext cx="406443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and Prediction Accuracy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374219" y="3842861"/>
            <a:ext cx="1246239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accuracy of emotional predictions heavily relies on the quality and completeness of user input, which can vary. Continuous model refinement is crucial.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93790" y="4771549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74219" y="4832866"/>
            <a:ext cx="383809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Ensuring Data Privacy and Security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374219" y="5218986"/>
            <a:ext cx="1246239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sensitive mental health data demands the highest standards of encryption and privacy safeguards to build and maintain user trust.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5861923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74219" y="5923240"/>
            <a:ext cx="315753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Sustaining User Engagement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374219" y="6309360"/>
            <a:ext cx="1246239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long-term effectiveness of Resolve AI depends on consistent user engagement, which can be a challenge in digital wellness solutions.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93790" y="6952298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374219" y="7013615"/>
            <a:ext cx="282130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Bridging the Digital Divide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374219" y="7399734"/>
            <a:ext cx="1246239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 remains a hurdle in regions with low internet connectivity or limited access to digital devices, impacting broader adoption.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1AB801-BDBE-B851-FE6C-A8F1F7863FCB}"/>
              </a:ext>
            </a:extLst>
          </p:cNvPr>
          <p:cNvSpPr/>
          <p:nvPr/>
        </p:nvSpPr>
        <p:spPr>
          <a:xfrm>
            <a:off x="12623180" y="7575308"/>
            <a:ext cx="1873405" cy="56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368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Meet the DECODE Team: Innovators Behind Resolve AI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0422"/>
            <a:ext cx="4926568" cy="49265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2375773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DECODE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 passionate team dedicated to leveraging AI for social good, committed to making a tangible impact on mental wellness.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12086" y="318944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Mohd Suheb Siddique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12086" y="357639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Rohit Raj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12086" y="396335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Arif </a:t>
            </a:r>
            <a:r>
              <a:rPr lang="en-US" sz="15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Rayeen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12086" y="4459486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inquiries or collaboration, please reach out to us at: suheb.personal@gmail.com</a:t>
            </a:r>
            <a:endParaRPr lang="en-US" sz="15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EBC327-E7F1-B80E-2DBA-F9B8A8E6C979}"/>
              </a:ext>
            </a:extLst>
          </p:cNvPr>
          <p:cNvSpPr/>
          <p:nvPr/>
        </p:nvSpPr>
        <p:spPr>
          <a:xfrm>
            <a:off x="12623180" y="7575308"/>
            <a:ext cx="1873405" cy="56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013"/>
            <a:ext cx="7556421" cy="372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650"/>
              </a:lnSpc>
              <a:buNone/>
            </a:pPr>
            <a:r>
              <a:rPr lang="en-US" sz="1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11700" dirty="0"/>
          </a:p>
        </p:txBody>
      </p:sp>
      <p:sp>
        <p:nvSpPr>
          <p:cNvPr id="4" name="Text 1"/>
          <p:cNvSpPr/>
          <p:nvPr/>
        </p:nvSpPr>
        <p:spPr>
          <a:xfrm>
            <a:off x="793790" y="5647849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believe Resolve AI can revolutionize mental health support, making it accessible and proactive for everyone. Your questions and feedback are invaluable.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777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Suheb siddique</dc:creator>
  <cp:lastModifiedBy>Suheb siddique</cp:lastModifiedBy>
  <cp:revision>2</cp:revision>
  <dcterms:created xsi:type="dcterms:W3CDTF">2025-07-03T09:29:53Z</dcterms:created>
  <dcterms:modified xsi:type="dcterms:W3CDTF">2025-07-08T07:26:47Z</dcterms:modified>
</cp:coreProperties>
</file>